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1" r:id="rId5"/>
    <p:sldId id="270" r:id="rId6"/>
    <p:sldId id="267" r:id="rId7"/>
    <p:sldId id="257" r:id="rId8"/>
    <p:sldId id="258" r:id="rId9"/>
    <p:sldId id="260" r:id="rId10"/>
    <p:sldId id="259" r:id="rId11"/>
    <p:sldId id="269" r:id="rId12"/>
    <p:sldId id="264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AQUE LE JEUNE" initials="CLJ" lastIdx="1" clrIdx="0">
    <p:extLst>
      <p:ext uri="{19B8F6BF-5375-455C-9EA6-DF929625EA0E}">
        <p15:presenceInfo xmlns:p15="http://schemas.microsoft.com/office/powerpoint/2012/main" userId="8869b3e0c54bc4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RIAQUE LE JEUNE" userId="8869b3e0c54bc45b" providerId="LiveId" clId="{B38A2707-6846-4D18-8467-2E0B166420B5}"/>
    <pc:docChg chg="custSel addSld delSld modSld sldOrd">
      <pc:chgData name="CYRIAQUE LE JEUNE" userId="8869b3e0c54bc45b" providerId="LiveId" clId="{B38A2707-6846-4D18-8467-2E0B166420B5}" dt="2023-04-07T16:46:35.625" v="12497" actId="20577"/>
      <pc:docMkLst>
        <pc:docMk/>
      </pc:docMkLst>
      <pc:sldChg chg="addSp modSp ord addCm modCm">
        <pc:chgData name="CYRIAQUE LE JEUNE" userId="8869b3e0c54bc45b" providerId="LiveId" clId="{B38A2707-6846-4D18-8467-2E0B166420B5}" dt="2023-03-10T13:58:58.549" v="2891"/>
        <pc:sldMkLst>
          <pc:docMk/>
          <pc:sldMk cId="4020948541" sldId="256"/>
        </pc:sldMkLst>
        <pc:picChg chg="add mod">
          <ac:chgData name="CYRIAQUE LE JEUNE" userId="8869b3e0c54bc45b" providerId="LiveId" clId="{B38A2707-6846-4D18-8467-2E0B166420B5}" dt="2023-03-10T13:54:43.655" v="2847" actId="931"/>
          <ac:picMkLst>
            <pc:docMk/>
            <pc:sldMk cId="4020948541" sldId="256"/>
            <ac:picMk id="5" creationId="{0B2A1C28-8EA2-B001-8689-76C021C28575}"/>
          </ac:picMkLst>
        </pc:picChg>
      </pc:sldChg>
      <pc:sldChg chg="modSp mod modAnim">
        <pc:chgData name="CYRIAQUE LE JEUNE" userId="8869b3e0c54bc45b" providerId="LiveId" clId="{B38A2707-6846-4D18-8467-2E0B166420B5}" dt="2023-04-07T16:46:35.625" v="12497" actId="20577"/>
        <pc:sldMkLst>
          <pc:docMk/>
          <pc:sldMk cId="2654255588" sldId="257"/>
        </pc:sldMkLst>
        <pc:spChg chg="mod">
          <ac:chgData name="CYRIAQUE LE JEUNE" userId="8869b3e0c54bc45b" providerId="LiveId" clId="{B38A2707-6846-4D18-8467-2E0B166420B5}" dt="2023-04-07T16:45:39.737" v="12493" actId="20577"/>
          <ac:spMkLst>
            <pc:docMk/>
            <pc:sldMk cId="2654255588" sldId="257"/>
            <ac:spMk id="2" creationId="{2A5D1F33-8114-DEB6-1F00-4828A18B3A53}"/>
          </ac:spMkLst>
        </pc:spChg>
        <pc:spChg chg="mod">
          <ac:chgData name="CYRIAQUE LE JEUNE" userId="8869b3e0c54bc45b" providerId="LiveId" clId="{B38A2707-6846-4D18-8467-2E0B166420B5}" dt="2023-04-07T16:46:35.625" v="12497" actId="20577"/>
          <ac:spMkLst>
            <pc:docMk/>
            <pc:sldMk cId="2654255588" sldId="257"/>
            <ac:spMk id="3" creationId="{EAC4CA45-D8CF-D770-CE67-5DC94FED8159}"/>
          </ac:spMkLst>
        </pc:spChg>
      </pc:sldChg>
      <pc:sldChg chg="modSp new mod setBg modAnim">
        <pc:chgData name="CYRIAQUE LE JEUNE" userId="8869b3e0c54bc45b" providerId="LiveId" clId="{B38A2707-6846-4D18-8467-2E0B166420B5}" dt="2023-03-27T13:59:44.646" v="10788" actId="20577"/>
        <pc:sldMkLst>
          <pc:docMk/>
          <pc:sldMk cId="2293275470" sldId="258"/>
        </pc:sldMkLst>
        <pc:spChg chg="mod">
          <ac:chgData name="CYRIAQUE LE JEUNE" userId="8869b3e0c54bc45b" providerId="LiveId" clId="{B38A2707-6846-4D18-8467-2E0B166420B5}" dt="2023-03-13T06:52:05.401" v="5194" actId="113"/>
          <ac:spMkLst>
            <pc:docMk/>
            <pc:sldMk cId="2293275470" sldId="258"/>
            <ac:spMk id="2" creationId="{1E75C8DE-04F5-7E39-E90C-347F181D2CC4}"/>
          </ac:spMkLst>
        </pc:spChg>
        <pc:spChg chg="mod">
          <ac:chgData name="CYRIAQUE LE JEUNE" userId="8869b3e0c54bc45b" providerId="LiveId" clId="{B38A2707-6846-4D18-8467-2E0B166420B5}" dt="2023-03-27T13:59:44.646" v="10788" actId="20577"/>
          <ac:spMkLst>
            <pc:docMk/>
            <pc:sldMk cId="2293275470" sldId="258"/>
            <ac:spMk id="3" creationId="{5EB7A7E0-C2C7-11B5-29EA-51225C3B66B9}"/>
          </ac:spMkLst>
        </pc:spChg>
      </pc:sldChg>
      <pc:sldChg chg="modSp new mod setBg modAnim">
        <pc:chgData name="CYRIAQUE LE JEUNE" userId="8869b3e0c54bc45b" providerId="LiveId" clId="{B38A2707-6846-4D18-8467-2E0B166420B5}" dt="2023-04-01T08:21:34.469" v="11433" actId="313"/>
        <pc:sldMkLst>
          <pc:docMk/>
          <pc:sldMk cId="3699162366" sldId="259"/>
        </pc:sldMkLst>
        <pc:spChg chg="mod">
          <ac:chgData name="CYRIAQUE LE JEUNE" userId="8869b3e0c54bc45b" providerId="LiveId" clId="{B38A2707-6846-4D18-8467-2E0B166420B5}" dt="2023-03-14T07:11:02.496" v="5441" actId="20577"/>
          <ac:spMkLst>
            <pc:docMk/>
            <pc:sldMk cId="3699162366" sldId="259"/>
            <ac:spMk id="2" creationId="{A190318B-987F-E99C-53F0-9833A11226B4}"/>
          </ac:spMkLst>
        </pc:spChg>
        <pc:spChg chg="mod">
          <ac:chgData name="CYRIAQUE LE JEUNE" userId="8869b3e0c54bc45b" providerId="LiveId" clId="{B38A2707-6846-4D18-8467-2E0B166420B5}" dt="2023-04-01T08:21:34.469" v="11433" actId="313"/>
          <ac:spMkLst>
            <pc:docMk/>
            <pc:sldMk cId="3699162366" sldId="259"/>
            <ac:spMk id="3" creationId="{73ADE77F-7706-B608-3D2E-D85586F530A4}"/>
          </ac:spMkLst>
        </pc:spChg>
      </pc:sldChg>
      <pc:sldChg chg="addSp modSp new mod setBg modAnim">
        <pc:chgData name="CYRIAQUE LE JEUNE" userId="8869b3e0c54bc45b" providerId="LiveId" clId="{B38A2707-6846-4D18-8467-2E0B166420B5}" dt="2023-04-07T16:39:37.187" v="12433" actId="20577"/>
        <pc:sldMkLst>
          <pc:docMk/>
          <pc:sldMk cId="3287987349" sldId="260"/>
        </pc:sldMkLst>
        <pc:spChg chg="mod">
          <ac:chgData name="CYRIAQUE LE JEUNE" userId="8869b3e0c54bc45b" providerId="LiveId" clId="{B38A2707-6846-4D18-8467-2E0B166420B5}" dt="2023-03-20T07:02:39.630" v="6972" actId="20577"/>
          <ac:spMkLst>
            <pc:docMk/>
            <pc:sldMk cId="3287987349" sldId="260"/>
            <ac:spMk id="2" creationId="{5D4D2914-8DBA-0FE3-3754-44C2B7C3D780}"/>
          </ac:spMkLst>
        </pc:spChg>
        <pc:spChg chg="mod">
          <ac:chgData name="CYRIAQUE LE JEUNE" userId="8869b3e0c54bc45b" providerId="LiveId" clId="{B38A2707-6846-4D18-8467-2E0B166420B5}" dt="2023-04-07T16:39:37.187" v="12433" actId="20577"/>
          <ac:spMkLst>
            <pc:docMk/>
            <pc:sldMk cId="3287987349" sldId="260"/>
            <ac:spMk id="3" creationId="{3D75DC2F-D51A-4C0D-8971-36F8F65A4528}"/>
          </ac:spMkLst>
        </pc:spChg>
        <pc:spChg chg="add">
          <ac:chgData name="CYRIAQUE LE JEUNE" userId="8869b3e0c54bc45b" providerId="LiveId" clId="{B38A2707-6846-4D18-8467-2E0B166420B5}" dt="2023-03-13T07:07:45.454" v="5262" actId="11529"/>
          <ac:spMkLst>
            <pc:docMk/>
            <pc:sldMk cId="3287987349" sldId="260"/>
            <ac:spMk id="4" creationId="{054D8A17-50AC-F3AC-7704-88193646182A}"/>
          </ac:spMkLst>
        </pc:spChg>
      </pc:sldChg>
      <pc:sldChg chg="modSp new mod setBg modAnim">
        <pc:chgData name="CYRIAQUE LE JEUNE" userId="8869b3e0c54bc45b" providerId="LiveId" clId="{B38A2707-6846-4D18-8467-2E0B166420B5}" dt="2023-04-07T16:30:09.556" v="12122" actId="20577"/>
        <pc:sldMkLst>
          <pc:docMk/>
          <pc:sldMk cId="2599166128" sldId="261"/>
        </pc:sldMkLst>
        <pc:spChg chg="mod">
          <ac:chgData name="CYRIAQUE LE JEUNE" userId="8869b3e0c54bc45b" providerId="LiveId" clId="{B38A2707-6846-4D18-8467-2E0B166420B5}" dt="2023-03-13T06:51:44.744" v="5192" actId="113"/>
          <ac:spMkLst>
            <pc:docMk/>
            <pc:sldMk cId="2599166128" sldId="261"/>
            <ac:spMk id="2" creationId="{5BFACCFE-FA3D-8AF3-E2E6-C2A96A982A2F}"/>
          </ac:spMkLst>
        </pc:spChg>
        <pc:spChg chg="mod">
          <ac:chgData name="CYRIAQUE LE JEUNE" userId="8869b3e0c54bc45b" providerId="LiveId" clId="{B38A2707-6846-4D18-8467-2E0B166420B5}" dt="2023-04-07T16:30:09.556" v="12122" actId="20577"/>
          <ac:spMkLst>
            <pc:docMk/>
            <pc:sldMk cId="2599166128" sldId="261"/>
            <ac:spMk id="3" creationId="{F77EA366-52DE-1F58-73A0-44201734856A}"/>
          </ac:spMkLst>
        </pc:spChg>
      </pc:sldChg>
      <pc:sldChg chg="modSp new del mod setBg modAnim">
        <pc:chgData name="CYRIAQUE LE JEUNE" userId="8869b3e0c54bc45b" providerId="LiveId" clId="{B38A2707-6846-4D18-8467-2E0B166420B5}" dt="2023-03-18T14:32:57.791" v="6174" actId="47"/>
        <pc:sldMkLst>
          <pc:docMk/>
          <pc:sldMk cId="2051098991" sldId="262"/>
        </pc:sldMkLst>
        <pc:spChg chg="mod">
          <ac:chgData name="CYRIAQUE LE JEUNE" userId="8869b3e0c54bc45b" providerId="LiveId" clId="{B38A2707-6846-4D18-8467-2E0B166420B5}" dt="2023-03-13T06:53:07.175" v="5197" actId="113"/>
          <ac:spMkLst>
            <pc:docMk/>
            <pc:sldMk cId="2051098991" sldId="262"/>
            <ac:spMk id="2" creationId="{D19B749D-E0CE-4505-CBD9-EA0AA919CF63}"/>
          </ac:spMkLst>
        </pc:spChg>
        <pc:spChg chg="mod">
          <ac:chgData name="CYRIAQUE LE JEUNE" userId="8869b3e0c54bc45b" providerId="LiveId" clId="{B38A2707-6846-4D18-8467-2E0B166420B5}" dt="2023-03-12T06:49:23.881" v="4543" actId="6549"/>
          <ac:spMkLst>
            <pc:docMk/>
            <pc:sldMk cId="2051098991" sldId="262"/>
            <ac:spMk id="3" creationId="{19526CA6-88BB-FC4E-A019-E1F0BB78BFE0}"/>
          </ac:spMkLst>
        </pc:spChg>
      </pc:sldChg>
      <pc:sldChg chg="modSp new del mod setBg">
        <pc:chgData name="CYRIAQUE LE JEUNE" userId="8869b3e0c54bc45b" providerId="LiveId" clId="{B38A2707-6846-4D18-8467-2E0B166420B5}" dt="2023-03-10T14:01:35.785" v="2892" actId="47"/>
        <pc:sldMkLst>
          <pc:docMk/>
          <pc:sldMk cId="319915361" sldId="263"/>
        </pc:sldMkLst>
        <pc:spChg chg="mod">
          <ac:chgData name="CYRIAQUE LE JEUNE" userId="8869b3e0c54bc45b" providerId="LiveId" clId="{B38A2707-6846-4D18-8467-2E0B166420B5}" dt="2023-03-10T13:56:18.866" v="2888" actId="14100"/>
          <ac:spMkLst>
            <pc:docMk/>
            <pc:sldMk cId="319915361" sldId="263"/>
            <ac:spMk id="2" creationId="{09E699A1-52BA-58B8-2F12-F3D6CFD72416}"/>
          </ac:spMkLst>
        </pc:spChg>
      </pc:sldChg>
      <pc:sldChg chg="modSp new mod setBg modAnim">
        <pc:chgData name="CYRIAQUE LE JEUNE" userId="8869b3e0c54bc45b" providerId="LiveId" clId="{B38A2707-6846-4D18-8467-2E0B166420B5}" dt="2023-04-07T16:43:21.200" v="12482" actId="20577"/>
        <pc:sldMkLst>
          <pc:docMk/>
          <pc:sldMk cId="559118555" sldId="263"/>
        </pc:sldMkLst>
        <pc:spChg chg="mod">
          <ac:chgData name="CYRIAQUE LE JEUNE" userId="8869b3e0c54bc45b" providerId="LiveId" clId="{B38A2707-6846-4D18-8467-2E0B166420B5}" dt="2023-03-23T07:31:52.614" v="9839" actId="6549"/>
          <ac:spMkLst>
            <pc:docMk/>
            <pc:sldMk cId="559118555" sldId="263"/>
            <ac:spMk id="2" creationId="{0F2F8167-C8CB-6FF1-7C54-9A59FC0C3C3C}"/>
          </ac:spMkLst>
        </pc:spChg>
        <pc:spChg chg="mod">
          <ac:chgData name="CYRIAQUE LE JEUNE" userId="8869b3e0c54bc45b" providerId="LiveId" clId="{B38A2707-6846-4D18-8467-2E0B166420B5}" dt="2023-04-07T16:43:21.200" v="12482" actId="20577"/>
          <ac:spMkLst>
            <pc:docMk/>
            <pc:sldMk cId="559118555" sldId="263"/>
            <ac:spMk id="3" creationId="{851DECEF-E714-E428-8764-08A983FB2AEB}"/>
          </ac:spMkLst>
        </pc:spChg>
      </pc:sldChg>
      <pc:sldChg chg="modSp new mod ord setBg modAnim">
        <pc:chgData name="CYRIAQUE LE JEUNE" userId="8869b3e0c54bc45b" providerId="LiveId" clId="{B38A2707-6846-4D18-8467-2E0B166420B5}" dt="2023-04-07T16:41:17.500" v="12445" actId="20577"/>
        <pc:sldMkLst>
          <pc:docMk/>
          <pc:sldMk cId="557123190" sldId="264"/>
        </pc:sldMkLst>
        <pc:spChg chg="mod">
          <ac:chgData name="CYRIAQUE LE JEUNE" userId="8869b3e0c54bc45b" providerId="LiveId" clId="{B38A2707-6846-4D18-8467-2E0B166420B5}" dt="2023-03-20T07:06:04.687" v="6973" actId="113"/>
          <ac:spMkLst>
            <pc:docMk/>
            <pc:sldMk cId="557123190" sldId="264"/>
            <ac:spMk id="2" creationId="{FDC54D56-39FC-3CDA-E9BF-16269B326985}"/>
          </ac:spMkLst>
        </pc:spChg>
        <pc:spChg chg="mod">
          <ac:chgData name="CYRIAQUE LE JEUNE" userId="8869b3e0c54bc45b" providerId="LiveId" clId="{B38A2707-6846-4D18-8467-2E0B166420B5}" dt="2023-04-07T16:41:17.500" v="12445" actId="20577"/>
          <ac:spMkLst>
            <pc:docMk/>
            <pc:sldMk cId="557123190" sldId="264"/>
            <ac:spMk id="3" creationId="{2B0FC583-EF20-7127-2316-7EC650ED51ED}"/>
          </ac:spMkLst>
        </pc:spChg>
      </pc:sldChg>
      <pc:sldChg chg="addSp modSp new del">
        <pc:chgData name="CYRIAQUE LE JEUNE" userId="8869b3e0c54bc45b" providerId="LiveId" clId="{B38A2707-6846-4D18-8467-2E0B166420B5}" dt="2023-03-14T10:38:29.958" v="5447" actId="47"/>
        <pc:sldMkLst>
          <pc:docMk/>
          <pc:sldMk cId="198073606" sldId="265"/>
        </pc:sldMkLst>
        <pc:picChg chg="add mod">
          <ac:chgData name="CYRIAQUE LE JEUNE" userId="8869b3e0c54bc45b" providerId="LiveId" clId="{B38A2707-6846-4D18-8467-2E0B166420B5}" dt="2023-03-14T10:25:47.048" v="5446" actId="931"/>
          <ac:picMkLst>
            <pc:docMk/>
            <pc:sldMk cId="198073606" sldId="265"/>
            <ac:picMk id="3" creationId="{5EED3401-5924-4E80-C773-3F0F4F94A61D}"/>
          </ac:picMkLst>
        </pc:picChg>
      </pc:sldChg>
      <pc:sldChg chg="new del">
        <pc:chgData name="CYRIAQUE LE JEUNE" userId="8869b3e0c54bc45b" providerId="LiveId" clId="{B38A2707-6846-4D18-8467-2E0B166420B5}" dt="2023-03-14T10:38:45.450" v="5449" actId="47"/>
        <pc:sldMkLst>
          <pc:docMk/>
          <pc:sldMk cId="562200665" sldId="265"/>
        </pc:sldMkLst>
      </pc:sldChg>
      <pc:sldChg chg="modSp new del mod setBg">
        <pc:chgData name="CYRIAQUE LE JEUNE" userId="8869b3e0c54bc45b" providerId="LiveId" clId="{B38A2707-6846-4D18-8467-2E0B166420B5}" dt="2023-03-11T14:05:52.002" v="3674" actId="47"/>
        <pc:sldMkLst>
          <pc:docMk/>
          <pc:sldMk cId="1448625058" sldId="265"/>
        </pc:sldMkLst>
        <pc:spChg chg="mod">
          <ac:chgData name="CYRIAQUE LE JEUNE" userId="8869b3e0c54bc45b" providerId="LiveId" clId="{B38A2707-6846-4D18-8467-2E0B166420B5}" dt="2023-03-11T14:02:57.035" v="3590" actId="20577"/>
          <ac:spMkLst>
            <pc:docMk/>
            <pc:sldMk cId="1448625058" sldId="265"/>
            <ac:spMk id="2" creationId="{E5394431-5CB7-4786-B92D-7C051D41903D}"/>
          </ac:spMkLst>
        </pc:spChg>
        <pc:spChg chg="mod">
          <ac:chgData name="CYRIAQUE LE JEUNE" userId="8869b3e0c54bc45b" providerId="LiveId" clId="{B38A2707-6846-4D18-8467-2E0B166420B5}" dt="2023-03-11T14:05:45.895" v="3673" actId="6549"/>
          <ac:spMkLst>
            <pc:docMk/>
            <pc:sldMk cId="1448625058" sldId="265"/>
            <ac:spMk id="3" creationId="{C2F71690-AF37-2894-B16D-5AC6BAE0A844}"/>
          </ac:spMkLst>
        </pc:spChg>
      </pc:sldChg>
      <pc:sldChg chg="addSp modSp new del">
        <pc:chgData name="CYRIAQUE LE JEUNE" userId="8869b3e0c54bc45b" providerId="LiveId" clId="{B38A2707-6846-4D18-8467-2E0B166420B5}" dt="2023-03-14T08:00:45.148" v="5444" actId="47"/>
        <pc:sldMkLst>
          <pc:docMk/>
          <pc:sldMk cId="3832543809" sldId="265"/>
        </pc:sldMkLst>
        <pc:picChg chg="add mod">
          <ac:chgData name="CYRIAQUE LE JEUNE" userId="8869b3e0c54bc45b" providerId="LiveId" clId="{B38A2707-6846-4D18-8467-2E0B166420B5}" dt="2023-03-14T08:00:02.236" v="5443" actId="931"/>
          <ac:picMkLst>
            <pc:docMk/>
            <pc:sldMk cId="3832543809" sldId="265"/>
            <ac:picMk id="3" creationId="{A4B36090-8C52-728F-EDFF-42B304D04725}"/>
          </ac:picMkLst>
        </pc:picChg>
      </pc:sldChg>
      <pc:sldChg chg="addSp modSp new">
        <pc:chgData name="CYRIAQUE LE JEUNE" userId="8869b3e0c54bc45b" providerId="LiveId" clId="{B38A2707-6846-4D18-8467-2E0B166420B5}" dt="2023-03-14T10:39:43.160" v="5451" actId="931"/>
        <pc:sldMkLst>
          <pc:docMk/>
          <pc:sldMk cId="4027285558" sldId="265"/>
        </pc:sldMkLst>
        <pc:picChg chg="add mod">
          <ac:chgData name="CYRIAQUE LE JEUNE" userId="8869b3e0c54bc45b" providerId="LiveId" clId="{B38A2707-6846-4D18-8467-2E0B166420B5}" dt="2023-03-14T10:39:43.160" v="5451" actId="931"/>
          <ac:picMkLst>
            <pc:docMk/>
            <pc:sldMk cId="4027285558" sldId="265"/>
            <ac:picMk id="3" creationId="{471205D4-15D1-D30D-3C9E-C26742246AAE}"/>
          </ac:picMkLst>
        </pc:picChg>
      </pc:sldChg>
      <pc:sldChg chg="modSp new del mod setBg modAnim">
        <pc:chgData name="CYRIAQUE LE JEUNE" userId="8869b3e0c54bc45b" providerId="LiveId" clId="{B38A2707-6846-4D18-8467-2E0B166420B5}" dt="2023-03-22T06:42:10.996" v="8366" actId="47"/>
        <pc:sldMkLst>
          <pc:docMk/>
          <pc:sldMk cId="1150468152" sldId="266"/>
        </pc:sldMkLst>
        <pc:spChg chg="mod">
          <ac:chgData name="CYRIAQUE LE JEUNE" userId="8869b3e0c54bc45b" providerId="LiveId" clId="{B38A2707-6846-4D18-8467-2E0B166420B5}" dt="2023-03-20T07:08:03.460" v="6976" actId="6549"/>
          <ac:spMkLst>
            <pc:docMk/>
            <pc:sldMk cId="1150468152" sldId="266"/>
            <ac:spMk id="2" creationId="{174ABD41-6609-0E2F-A312-AB89EF7E8485}"/>
          </ac:spMkLst>
        </pc:spChg>
        <pc:spChg chg="mod">
          <ac:chgData name="CYRIAQUE LE JEUNE" userId="8869b3e0c54bc45b" providerId="LiveId" clId="{B38A2707-6846-4D18-8467-2E0B166420B5}" dt="2023-03-21T07:29:39.117" v="8060" actId="6549"/>
          <ac:spMkLst>
            <pc:docMk/>
            <pc:sldMk cId="1150468152" sldId="266"/>
            <ac:spMk id="3" creationId="{9A1F63E8-0413-C974-274B-9B473906F1C5}"/>
          </ac:spMkLst>
        </pc:spChg>
      </pc:sldChg>
      <pc:sldChg chg="modSp new mod setBg modAnim">
        <pc:chgData name="CYRIAQUE LE JEUNE" userId="8869b3e0c54bc45b" providerId="LiveId" clId="{B38A2707-6846-4D18-8467-2E0B166420B5}" dt="2023-04-07T16:45:18.693" v="12490" actId="113"/>
        <pc:sldMkLst>
          <pc:docMk/>
          <pc:sldMk cId="1594642296" sldId="267"/>
        </pc:sldMkLst>
        <pc:spChg chg="mod">
          <ac:chgData name="CYRIAQUE LE JEUNE" userId="8869b3e0c54bc45b" providerId="LiveId" clId="{B38A2707-6846-4D18-8467-2E0B166420B5}" dt="2023-04-07T16:45:18.693" v="12490" actId="113"/>
          <ac:spMkLst>
            <pc:docMk/>
            <pc:sldMk cId="1594642296" sldId="267"/>
            <ac:spMk id="2" creationId="{B7B585AA-5950-3573-6FCD-021B51A110CA}"/>
          </ac:spMkLst>
        </pc:spChg>
        <pc:spChg chg="mod">
          <ac:chgData name="CYRIAQUE LE JEUNE" userId="8869b3e0c54bc45b" providerId="LiveId" clId="{B38A2707-6846-4D18-8467-2E0B166420B5}" dt="2023-04-05T05:41:12.643" v="11691" actId="20577"/>
          <ac:spMkLst>
            <pc:docMk/>
            <pc:sldMk cId="1594642296" sldId="267"/>
            <ac:spMk id="3" creationId="{D7F79670-F876-643F-4E0F-E388EFFC697B}"/>
          </ac:spMkLst>
        </pc:spChg>
      </pc:sldChg>
      <pc:sldChg chg="modSp new mod ord setBg modAnim">
        <pc:chgData name="CYRIAQUE LE JEUNE" userId="8869b3e0c54bc45b" providerId="LiveId" clId="{B38A2707-6846-4D18-8467-2E0B166420B5}" dt="2023-04-07T16:42:38.760" v="12476" actId="20577"/>
        <pc:sldMkLst>
          <pc:docMk/>
          <pc:sldMk cId="1173793008" sldId="268"/>
        </pc:sldMkLst>
        <pc:spChg chg="mod">
          <ac:chgData name="CYRIAQUE LE JEUNE" userId="8869b3e0c54bc45b" providerId="LiveId" clId="{B38A2707-6846-4D18-8467-2E0B166420B5}" dt="2023-04-05T05:48:37.388" v="11692" actId="20577"/>
          <ac:spMkLst>
            <pc:docMk/>
            <pc:sldMk cId="1173793008" sldId="268"/>
            <ac:spMk id="2" creationId="{AB75B55A-2B0E-A1D8-246D-2F82C40A7E30}"/>
          </ac:spMkLst>
        </pc:spChg>
        <pc:spChg chg="mod">
          <ac:chgData name="CYRIAQUE LE JEUNE" userId="8869b3e0c54bc45b" providerId="LiveId" clId="{B38A2707-6846-4D18-8467-2E0B166420B5}" dt="2023-04-07T16:42:38.760" v="12476" actId="20577"/>
          <ac:spMkLst>
            <pc:docMk/>
            <pc:sldMk cId="1173793008" sldId="268"/>
            <ac:spMk id="3" creationId="{B6FA0086-86F0-2406-8250-4FB0827F33AF}"/>
          </ac:spMkLst>
        </pc:spChg>
      </pc:sldChg>
      <pc:sldChg chg="modSp new mod setBg modAnim">
        <pc:chgData name="CYRIAQUE LE JEUNE" userId="8869b3e0c54bc45b" providerId="LiveId" clId="{B38A2707-6846-4D18-8467-2E0B166420B5}" dt="2023-04-02T05:58:54.256" v="11569"/>
        <pc:sldMkLst>
          <pc:docMk/>
          <pc:sldMk cId="3161116040" sldId="269"/>
        </pc:sldMkLst>
        <pc:spChg chg="mod">
          <ac:chgData name="CYRIAQUE LE JEUNE" userId="8869b3e0c54bc45b" providerId="LiveId" clId="{B38A2707-6846-4D18-8467-2E0B166420B5}" dt="2023-03-22T06:45:14.898" v="8474" actId="113"/>
          <ac:spMkLst>
            <pc:docMk/>
            <pc:sldMk cId="3161116040" sldId="269"/>
            <ac:spMk id="2" creationId="{51492BF0-B8FF-05D4-F780-D478D717CA26}"/>
          </ac:spMkLst>
        </pc:spChg>
        <pc:spChg chg="mod">
          <ac:chgData name="CYRIAQUE LE JEUNE" userId="8869b3e0c54bc45b" providerId="LiveId" clId="{B38A2707-6846-4D18-8467-2E0B166420B5}" dt="2023-04-02T05:58:12.136" v="11565" actId="20577"/>
          <ac:spMkLst>
            <pc:docMk/>
            <pc:sldMk cId="3161116040" sldId="269"/>
            <ac:spMk id="3" creationId="{719F5A85-81E3-F3E3-5DC8-A3FB899C271B}"/>
          </ac:spMkLst>
        </pc:spChg>
      </pc:sldChg>
      <pc:sldChg chg="modSp new mod setBg modAnim">
        <pc:chgData name="CYRIAQUE LE JEUNE" userId="8869b3e0c54bc45b" providerId="LiveId" clId="{B38A2707-6846-4D18-8467-2E0B166420B5}" dt="2023-04-07T16:44:47.183" v="12488" actId="20577"/>
        <pc:sldMkLst>
          <pc:docMk/>
          <pc:sldMk cId="209874474" sldId="270"/>
        </pc:sldMkLst>
        <pc:spChg chg="mod">
          <ac:chgData name="CYRIAQUE LE JEUNE" userId="8869b3e0c54bc45b" providerId="LiveId" clId="{B38A2707-6846-4D18-8467-2E0B166420B5}" dt="2023-04-07T16:30:55.382" v="12141" actId="20577"/>
          <ac:spMkLst>
            <pc:docMk/>
            <pc:sldMk cId="209874474" sldId="270"/>
            <ac:spMk id="2" creationId="{D8FC57F3-69FA-CA78-7DE9-90950901623D}"/>
          </ac:spMkLst>
        </pc:spChg>
        <pc:spChg chg="mod">
          <ac:chgData name="CYRIAQUE LE JEUNE" userId="8869b3e0c54bc45b" providerId="LiveId" clId="{B38A2707-6846-4D18-8467-2E0B166420B5}" dt="2023-04-07T16:44:47.183" v="12488" actId="20577"/>
          <ac:spMkLst>
            <pc:docMk/>
            <pc:sldMk cId="209874474" sldId="270"/>
            <ac:spMk id="3" creationId="{FD05F239-FD87-C0DA-2C7B-9C7C8A652374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0T14:58:29.338" idx="1">
    <p:pos x="10" y="10"/>
    <p:text>TAHITI   BRETON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39503-7FE4-EFE7-EFC2-5FEF8353B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3D4BD7-B39C-D020-BCFC-919E4C805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2E7682-10B1-A5C5-277A-151CC190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E37252-102B-A2C3-8E2D-A12259D4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E7672A-4A63-DE7D-39EA-2AC2FCCC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15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0F687-B411-E543-02B6-DA88D082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6E446C-6277-FACC-CD9C-14D3A723D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53350-EBBA-7FE8-65C9-ACB0F75F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962B29-F130-6A3E-29EE-B0E2F536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277DA-8C2E-8B5A-C289-9D6D9450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77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11452B-207E-9850-EFDB-1F0194AF6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AC48C7-DF42-3018-C2BD-54CEA4990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62496-FA5A-CBC6-FD5B-3F8E5C41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65EBA9-AB96-2B0A-44A2-016E96A7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E1B43-907A-3A83-76A2-6B538A76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31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8E607-B20F-5C70-0EAE-A995835A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9C6DEF-2ED7-4243-E509-F9C378CD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5441A-40C7-A354-366E-7B216160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7AB3A4-5663-6BC3-692C-D77947A4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99D78A-4C64-8036-AE8C-0352F12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1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B20FA-9017-3D20-E08A-E5C6757E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787D5C-FE87-3DC7-5D19-61E9F5E75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53BC7D-3909-F6DA-897A-BE7C5470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A3F71-5C20-10FF-3B9F-792C3E6E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CFAEC-4D54-B875-C6F0-8B28380A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89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C1C8F-D314-549E-537A-266E088C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304AF-9A00-DA71-0634-5EBE491D0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F7B09F-4352-E2B5-3053-A195CDB9B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A53406-824E-B58B-9943-7192CD4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756A4E-7F50-FD3E-8774-03DCA17B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32BFBC-3C20-B649-8102-11780188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31741-99FE-BF9B-4102-E91C04A4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235DC6-E965-060E-E88F-84164B878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3F8DF8-D0B1-40A9-C069-196F4778A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0F65D6-7019-64A2-B627-D1C524614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247A1B-012C-F3AE-8C06-8714A465C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F54AD1-F3CE-23F6-B5EA-11EC9ED7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E99ADC-C866-0743-0233-F51E99B9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6608B9-D485-D597-9D6A-191CB1EE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4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C0A35-EA06-6658-0FD5-559D0F55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2BC608-295C-A51C-33BE-45EE9843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8D7BB7-3242-FF0B-451A-51E1B316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A75C17-6B5D-BFC1-4F0A-BC2DEA2F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47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DEF9A3-70F5-2262-0033-310FC40F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9605A6-AB56-7FD4-0AC3-A54CA951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A35252-82AF-3AB9-C73B-21C9B293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0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D28D2-1D99-8096-E05E-C966B05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A35B1-6BCA-7550-4E52-95C051D1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740CA9-7FE1-DC89-4AD8-4A7793C26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9AE968-C7BA-81C3-873C-1B64947A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104708-1096-8E81-31E1-CA4B5453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B0E2BF-C286-DC43-9380-DCBF976B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9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97C41-0F84-C658-6B6F-DA0989C4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89F465-F491-3FCC-E887-BD22021B2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A4241A-AB3B-2C6F-66AA-EF7F6B294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296AF8-A61B-9D94-CF2D-E93466A8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C3F419-8875-ECA7-E30D-C74D2FB9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537677-DBDE-FBC6-D2C0-5CE9BA3A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14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59067A-8172-CE44-EAEF-61BF58B5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15FC48-1732-75AD-11D9-7ED7E9492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F9528-CFE8-690D-4AD7-4B07E1D51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AD81A-01C3-41FA-B242-414180FA3108}" type="datetimeFigureOut">
              <a:rPr lang="fr-FR" smtClean="0"/>
              <a:t>07/04/2023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16028-19A9-DE40-665C-7E4DBA24F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70416C-6B5D-7E58-E61D-0DFD4AE2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4621-FA6E-4885-91DC-C556A27F39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3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D694C-A6B5-E396-548A-CB6486C4C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Natura    2000  GLENAN</a:t>
            </a:r>
            <a:br>
              <a:rPr lang="fr-FR" dirty="0"/>
            </a:br>
            <a:r>
              <a:rPr lang="fr-FR" dirty="0"/>
              <a:t>EXTENSION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E11504-B854-342D-AFDE-C86AB7D4B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2830"/>
            <a:ext cx="9144000" cy="49496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2A1C28-8EA2-B001-8689-76C021C2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3" y="0"/>
            <a:ext cx="10310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0318B-987F-E99C-53F0-9833A112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Caisses   à   eaux  noires</a:t>
            </a:r>
            <a:br>
              <a:rPr lang="fr-FR" b="1" dirty="0"/>
            </a:br>
            <a:r>
              <a:rPr lang="fr-FR" b="1" dirty="0"/>
              <a:t> 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DE77F-7706-B608-3D2E-D85586F5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2351"/>
            <a:ext cx="10515600" cy="5254612"/>
          </a:xfrm>
        </p:spPr>
        <p:txBody>
          <a:bodyPr/>
          <a:lstStyle/>
          <a:p>
            <a:r>
              <a:rPr lang="fr-FR" dirty="0"/>
              <a:t>Les  bateaux  anciens   </a:t>
            </a:r>
            <a:r>
              <a:rPr lang="fr-FR" b="1" dirty="0"/>
              <a:t>NON </a:t>
            </a:r>
            <a:r>
              <a:rPr lang="fr-FR" dirty="0"/>
              <a:t> dotés  </a:t>
            </a:r>
          </a:p>
          <a:p>
            <a:r>
              <a:rPr lang="fr-FR" dirty="0"/>
              <a:t>Dotés,   rarement utilisés  -  - - o/o ?</a:t>
            </a:r>
          </a:p>
          <a:p>
            <a:r>
              <a:rPr lang="fr-FR" dirty="0"/>
              <a:t>Principe  de  la  méthanisation  - Fermentation  -  Odeur pestilentielle</a:t>
            </a:r>
          </a:p>
          <a:p>
            <a:r>
              <a:rPr lang="fr-FR" dirty="0"/>
              <a:t>Carène   liquide - Très   Dangereux   pour  la  navigation</a:t>
            </a:r>
          </a:p>
          <a:p>
            <a:r>
              <a:rPr lang="fr-FR" dirty="0"/>
              <a:t> A  terre   ports   non   dotés  des  infras</a:t>
            </a:r>
          </a:p>
          <a:p>
            <a:r>
              <a:rPr lang="fr-FR" dirty="0"/>
              <a:t>Audierne  , Penmarch, Guilvinec , Lesconil , Loctudy , Sainte Marine ,</a:t>
            </a:r>
          </a:p>
          <a:p>
            <a:pPr marL="0" indent="0">
              <a:buNone/>
            </a:pPr>
            <a:r>
              <a:rPr lang="fr-FR" dirty="0"/>
              <a:t>  Bénodet  , Fouesnant  ,  PLF  ,	Kersaux , Pouldohan , Trévignon , Port-manech , Doelan  , Le  Pouldu ,  Guidel  , Kernevel ,Lorient  </a:t>
            </a:r>
          </a:p>
          <a:p>
            <a:r>
              <a:rPr lang="fr-FR" dirty="0"/>
              <a:t>Bateaux  du   patrimoine   :   Lougre   ?  Misainiers ?</a:t>
            </a:r>
          </a:p>
          <a:p>
            <a:r>
              <a:rPr lang="fr-FR" dirty="0"/>
              <a:t>Faire   une   enquête</a:t>
            </a:r>
          </a:p>
        </p:txBody>
      </p:sp>
    </p:spTree>
    <p:extLst>
      <p:ext uri="{BB962C8B-B14F-4D97-AF65-F5344CB8AC3E}">
        <p14:creationId xmlns:p14="http://schemas.microsoft.com/office/powerpoint/2010/main" val="36991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92BF0-B8FF-05D4-F780-D478D717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Circulation  de   l’   INFO    Nautique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F5A85-81E3-F3E3-5DC8-A3FB899C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Hors   asso   ,  plaisanciers  mal informés   -  AFF-Mar défaillante</a:t>
            </a:r>
          </a:p>
          <a:p>
            <a:r>
              <a:rPr lang="fr-FR" dirty="0"/>
              <a:t>Efforts   permanents des  asso   -  Fiche  annuelle</a:t>
            </a:r>
          </a:p>
          <a:p>
            <a:r>
              <a:rPr lang="fr-FR" dirty="0"/>
              <a:t>Hordes  de   zodiacs  - Ilots  sableux  - Compétences  ? Après  22h00 ?</a:t>
            </a:r>
          </a:p>
          <a:p>
            <a:r>
              <a:rPr lang="fr-FR" dirty="0"/>
              <a:t>Location  de  voiliers -   Sans  permis   ,  connaissance des textes  ???</a:t>
            </a:r>
          </a:p>
          <a:p>
            <a:r>
              <a:rPr lang="fr-FR" dirty="0"/>
              <a:t>Circulation  de  l’information  :  Arrêté   Préfectoral  Moutons  ?</a:t>
            </a:r>
          </a:p>
          <a:p>
            <a:r>
              <a:rPr lang="fr-FR" dirty="0"/>
              <a:t>Document  Officiel  :  SHOM   -  Diffusion   </a:t>
            </a:r>
          </a:p>
          <a:p>
            <a:r>
              <a:rPr lang="fr-FR" dirty="0"/>
              <a:t>Plaisanciers   étrangers  (Anglais )</a:t>
            </a:r>
          </a:p>
          <a:p>
            <a:r>
              <a:rPr lang="fr-FR" dirty="0"/>
              <a:t>Appli  pratique -  Nav  et Co   -   Gratuit - Play store</a:t>
            </a:r>
          </a:p>
        </p:txBody>
      </p:sp>
    </p:spTree>
    <p:extLst>
      <p:ext uri="{BB962C8B-B14F-4D97-AF65-F5344CB8AC3E}">
        <p14:creationId xmlns:p14="http://schemas.microsoft.com/office/powerpoint/2010/main" val="31611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54D56-39FC-3CDA-E9BF-16269B32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Dunes     Nord     St   Nicolas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0FC583-EF20-7127-2316-7EC650ED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Dragage  du  Maerl   pendant  des  lustres</a:t>
            </a:r>
          </a:p>
          <a:p>
            <a:r>
              <a:rPr lang="fr-FR" dirty="0"/>
              <a:t>Arrêt  dragages    en    2011     - Totalement  interdit  en  2013</a:t>
            </a:r>
          </a:p>
          <a:p>
            <a:r>
              <a:rPr lang="fr-FR" dirty="0"/>
              <a:t>Vidéo sous - marine  :  véritables  canyons  très  profonds</a:t>
            </a:r>
          </a:p>
          <a:p>
            <a:r>
              <a:rPr lang="fr-FR" dirty="0"/>
              <a:t>Comblement   progressif     ?  Dégradation  de  la  dune  inévitable</a:t>
            </a:r>
          </a:p>
          <a:p>
            <a:r>
              <a:rPr lang="fr-FR" dirty="0"/>
              <a:t>Dégâts      engendrés  par   90 000   Visiteurs  ?</a:t>
            </a:r>
          </a:p>
          <a:p>
            <a:r>
              <a:rPr lang="fr-FR" dirty="0"/>
              <a:t>Erosion   et   descente   rapide  de  la   dune</a:t>
            </a:r>
          </a:p>
        </p:txBody>
      </p:sp>
    </p:spTree>
    <p:extLst>
      <p:ext uri="{BB962C8B-B14F-4D97-AF65-F5344CB8AC3E}">
        <p14:creationId xmlns:p14="http://schemas.microsoft.com/office/powerpoint/2010/main" val="5571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5B55A-2B0E-A1D8-246D-2F82C40A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</a:t>
            </a:r>
            <a:r>
              <a:rPr lang="fr-FR" sz="3600" b="1" dirty="0"/>
              <a:t>Pèche  dans   l’Archipel</a:t>
            </a:r>
            <a:br>
              <a:rPr lang="fr-FR" sz="3600" b="1" dirty="0"/>
            </a:b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FA0086-86F0-2406-8250-4FB0827F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7"/>
            <a:ext cx="10515600" cy="4817946"/>
          </a:xfrm>
        </p:spPr>
        <p:txBody>
          <a:bodyPr>
            <a:noAutofit/>
          </a:bodyPr>
          <a:lstStyle/>
          <a:p>
            <a:r>
              <a:rPr lang="fr-FR" sz="2000" dirty="0"/>
              <a:t>Etat  des   lieux   :  Coquillages    ?    Poissons  ?         Texte  :  « Lacunes   Faune  Marine « </a:t>
            </a:r>
          </a:p>
          <a:p>
            <a:r>
              <a:rPr lang="fr-FR" sz="2000" dirty="0"/>
              <a:t>Interdiction  de   pèche  -  Filet   -   Casiers  -  Palangres  autorisées   </a:t>
            </a:r>
          </a:p>
          <a:p>
            <a:r>
              <a:rPr lang="fr-FR" sz="2000" dirty="0"/>
              <a:t>Interdiction  pèche  à  pieds   ?</a:t>
            </a:r>
          </a:p>
          <a:p>
            <a:r>
              <a:rPr lang="fr-FR" sz="2000" dirty="0"/>
              <a:t>Seul   le   lancer  autorisé  ?   No    kill   -    (  Concours  </a:t>
            </a:r>
            <a:r>
              <a:rPr lang="fr-FR" sz="2000" dirty="0" err="1"/>
              <a:t>Labrax</a:t>
            </a:r>
            <a:r>
              <a:rPr lang="fr-FR" sz="2000" dirty="0"/>
              <a:t>   ?  )</a:t>
            </a:r>
          </a:p>
          <a:p>
            <a:r>
              <a:rPr lang="fr-FR" sz="2000" dirty="0"/>
              <a:t>Conserver  l’autorisation  de  pèche  sur  épaves  :    Piétro   ,   Galaxie  </a:t>
            </a:r>
          </a:p>
          <a:p>
            <a:r>
              <a:rPr lang="fr-FR" sz="2000" dirty="0"/>
              <a:t>Gain  : Reconstitution    ,  enrichissement   de  la  biomasse </a:t>
            </a:r>
          </a:p>
          <a:p>
            <a:r>
              <a:rPr lang="fr-FR" sz="3600" dirty="0"/>
              <a:t>           Pécheurs   Pro  et  Plaisanciers</a:t>
            </a:r>
          </a:p>
          <a:p>
            <a:pPr marL="0" indent="0">
              <a:buNone/>
            </a:pPr>
            <a:r>
              <a:rPr lang="fr-FR" sz="2000" dirty="0"/>
              <a:t>Quid    des   pécheurs   Pro   ?    Palourdes  des  Glénan  ?  Coquille   St  Jacques  , Filets  droits  à  rougets ? Palangres  à  Bars à  dorades  ? </a:t>
            </a:r>
          </a:p>
          <a:p>
            <a:pPr marL="0" indent="0">
              <a:buNone/>
            </a:pPr>
            <a:r>
              <a:rPr lang="fr-FR" sz="2000" dirty="0"/>
              <a:t>- Faire   bilan  complet de  la  pèche  aux  Poulpes  sur  un  an   -    </a:t>
            </a:r>
            <a:r>
              <a:rPr lang="fr-FR" sz="2000" dirty="0" err="1"/>
              <a:t>Dégats</a:t>
            </a:r>
            <a:r>
              <a:rPr lang="fr-FR" sz="2000" dirty="0"/>
              <a:t>   -  </a:t>
            </a:r>
            <a:r>
              <a:rPr lang="fr-FR" sz="2000" dirty="0" err="1"/>
              <a:t>Enquète</a:t>
            </a:r>
            <a:endParaRPr lang="fr-FR" sz="2000" dirty="0"/>
          </a:p>
          <a:p>
            <a:r>
              <a:rPr lang="fr-FR" sz="2000" dirty="0"/>
              <a:t>Combien  de  bateaux  armés  ?</a:t>
            </a:r>
          </a:p>
          <a:p>
            <a:r>
              <a:rPr lang="fr-FR" sz="2000" dirty="0"/>
              <a:t>Dégâts  très  importants -  St  Jacques  -  Palourdes  roses   - Praires   - Homards    - Crabes  </a:t>
            </a:r>
          </a:p>
          <a:p>
            <a:r>
              <a:rPr lang="fr-FR" sz="2000" dirty="0"/>
              <a:t>Interdiction  filet  trémail   calé plaisanciers    -   Arcachon   - Atteinte   aux   droits  </a:t>
            </a:r>
          </a:p>
          <a:p>
            <a:endParaRPr lang="fr-FR" sz="20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737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F8167-C8CB-6FF1-7C54-9A59FC0C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Collectif   des Plaisanciers et Pécheurs  Plaisanciers    de    le   Baie   de    La Forêt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1DECEF-E714-E428-8764-08A983FB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                Natura  2000   des   Glénan  ( 2005 , 2015  )</a:t>
            </a:r>
          </a:p>
          <a:p>
            <a:pPr marL="0" indent="0">
              <a:buNone/>
            </a:pPr>
            <a:r>
              <a:rPr lang="fr-FR" b="1" dirty="0"/>
              <a:t>           </a:t>
            </a:r>
            <a:r>
              <a:rPr lang="fr-FR" dirty="0"/>
              <a:t>Devient </a:t>
            </a:r>
            <a:r>
              <a:rPr lang="fr-FR" b="1" dirty="0"/>
              <a:t>   Réserve   Naturelle   Nationale des  Glénan               </a:t>
            </a:r>
          </a:p>
          <a:p>
            <a:pPr marL="0" indent="0">
              <a:buNone/>
            </a:pPr>
            <a:r>
              <a:rPr lang="fr-FR" dirty="0"/>
              <a:t>             169 France et OM      ex :  Scandola    en   Corse  ,   Séné   56</a:t>
            </a:r>
          </a:p>
          <a:p>
            <a:pPr marL="0" indent="0">
              <a:buNone/>
            </a:pPr>
            <a:r>
              <a:rPr lang="fr-FR" dirty="0"/>
              <a:t>Piloté -</a:t>
            </a:r>
            <a:r>
              <a:rPr lang="fr-FR" b="1" dirty="0"/>
              <a:t>Préfecture</a:t>
            </a:r>
            <a:r>
              <a:rPr lang="fr-FR" dirty="0"/>
              <a:t> -  </a:t>
            </a:r>
            <a:r>
              <a:rPr lang="fr-FR" b="1" dirty="0"/>
              <a:t>OFB (Office  Français Biodiv  ) - D R E A L  du   Finistère</a:t>
            </a:r>
          </a:p>
          <a:p>
            <a:pPr marL="0" indent="0">
              <a:buNone/>
            </a:pPr>
            <a:r>
              <a:rPr lang="fr-FR" dirty="0"/>
              <a:t>   </a:t>
            </a:r>
          </a:p>
          <a:p>
            <a:pPr marL="0" indent="0">
              <a:buNone/>
            </a:pPr>
            <a:r>
              <a:rPr lang="fr-FR" dirty="0"/>
              <a:t>   - Crée , financée et  sous  responsabilité  de  l’Etat</a:t>
            </a:r>
          </a:p>
          <a:p>
            <a:pPr marL="0" indent="0">
              <a:buNone/>
            </a:pPr>
            <a:r>
              <a:rPr lang="fr-FR" dirty="0"/>
              <a:t>   - Comité de pilotage : Etat -Elus - Habitants-Activités  touristiques –Assos</a:t>
            </a:r>
          </a:p>
          <a:p>
            <a:pPr marL="0" indent="0">
              <a:buNone/>
            </a:pPr>
            <a:r>
              <a:rPr lang="fr-FR" dirty="0"/>
              <a:t>                                           Experts</a:t>
            </a:r>
          </a:p>
          <a:p>
            <a:pPr marL="0" indent="0">
              <a:buNone/>
            </a:pPr>
            <a:r>
              <a:rPr lang="fr-FR" dirty="0"/>
              <a:t>   -  Réunion publique d’information  avant  l’été …………………Décret  final 2026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  <a:r>
              <a:rPr lang="fr-FR" b="1" dirty="0"/>
              <a:t>«  Pas   de   Sanctuaire »        </a:t>
            </a:r>
            <a:r>
              <a:rPr lang="fr-FR" dirty="0"/>
              <a:t>Roger  Le  Goff     Maire  de  Fouesnant</a:t>
            </a:r>
          </a:p>
        </p:txBody>
      </p:sp>
    </p:spTree>
    <p:extLst>
      <p:ext uri="{BB962C8B-B14F-4D97-AF65-F5344CB8AC3E}">
        <p14:creationId xmlns:p14="http://schemas.microsoft.com/office/powerpoint/2010/main" val="5591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1205D4-15D1-D30D-3C9E-C26742246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ACCFE-FA3D-8AF3-E2E6-C2A96A98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Feuille  de  route  du  Collectif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EA366-52DE-1F58-73A0-44201734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256"/>
            <a:ext cx="10515600" cy="472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Défendre les </a:t>
            </a:r>
            <a:r>
              <a:rPr lang="fr-FR" b="1" dirty="0"/>
              <a:t>intérêts </a:t>
            </a:r>
            <a:r>
              <a:rPr lang="fr-FR" dirty="0"/>
              <a:t>des  Plaisanciers   ( </a:t>
            </a:r>
            <a:r>
              <a:rPr lang="fr-FR" b="1" dirty="0"/>
              <a:t>Force  économique 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Résoudre    l’équation   :  </a:t>
            </a:r>
            <a:r>
              <a:rPr lang="fr-FR" b="1" dirty="0"/>
              <a:t>Fréquentation   /   Biodiversité</a:t>
            </a:r>
          </a:p>
          <a:p>
            <a:pPr marL="0" indent="0">
              <a:buNone/>
            </a:pPr>
            <a:r>
              <a:rPr lang="fr-FR" dirty="0"/>
              <a:t>Etudier les  </a:t>
            </a:r>
            <a:r>
              <a:rPr lang="fr-FR" b="1" dirty="0"/>
              <a:t>volets   Nautiques   sensibles</a:t>
            </a:r>
          </a:p>
          <a:p>
            <a:pPr marL="0" indent="0">
              <a:buNone/>
            </a:pPr>
            <a:r>
              <a:rPr lang="fr-FR" dirty="0"/>
              <a:t>Rechercher  </a:t>
            </a:r>
            <a:r>
              <a:rPr lang="fr-FR" b="1" dirty="0"/>
              <a:t>l’impact  </a:t>
            </a:r>
            <a:r>
              <a:rPr lang="fr-FR" dirty="0"/>
              <a:t>d’un  plaisancier    </a:t>
            </a:r>
            <a:r>
              <a:rPr lang="fr-FR" b="1" dirty="0"/>
              <a:t>sur  l’écosystème   marin</a:t>
            </a:r>
          </a:p>
          <a:p>
            <a:pPr marL="0" indent="0">
              <a:buNone/>
            </a:pPr>
            <a:r>
              <a:rPr lang="fr-FR" dirty="0"/>
              <a:t>Faire valoir des raisonnements de </a:t>
            </a:r>
            <a:r>
              <a:rPr lang="fr-FR" b="1" dirty="0"/>
              <a:t>Marins</a:t>
            </a:r>
            <a:r>
              <a:rPr lang="fr-FR" dirty="0"/>
              <a:t> , solides, rédhibitoires </a:t>
            </a:r>
          </a:p>
          <a:p>
            <a:pPr marL="0" indent="0">
              <a:buNone/>
            </a:pPr>
            <a:r>
              <a:rPr lang="fr-FR" dirty="0"/>
              <a:t>Etayer   par   des    </a:t>
            </a:r>
            <a:r>
              <a:rPr lang="fr-FR" b="1" dirty="0"/>
              <a:t>Arguments  pertinents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Rechercher les  </a:t>
            </a:r>
            <a:r>
              <a:rPr lang="fr-FR" b="1" dirty="0"/>
              <a:t>incompatibilités , les  failles,  les   manques </a:t>
            </a:r>
          </a:p>
          <a:p>
            <a:pPr marL="0" indent="0">
              <a:buNone/>
            </a:pPr>
            <a:r>
              <a:rPr lang="fr-FR" dirty="0"/>
              <a:t>Rechercher    et   Proposer   des   </a:t>
            </a:r>
            <a:r>
              <a:rPr lang="fr-FR" b="1" dirty="0"/>
              <a:t>Innovations , des  expérimentations</a:t>
            </a:r>
          </a:p>
          <a:p>
            <a:pPr marL="0" indent="0">
              <a:buNone/>
            </a:pPr>
            <a:r>
              <a:rPr lang="fr-FR" dirty="0"/>
              <a:t> Analyser    les   </a:t>
            </a:r>
            <a:r>
              <a:rPr lang="fr-FR" b="1" dirty="0"/>
              <a:t>Effets</a:t>
            </a:r>
            <a:r>
              <a:rPr lang="fr-FR" dirty="0"/>
              <a:t>    </a:t>
            </a:r>
            <a:r>
              <a:rPr lang="fr-FR" b="1" dirty="0"/>
              <a:t>+</a:t>
            </a:r>
            <a:r>
              <a:rPr lang="fr-FR" dirty="0"/>
              <a:t>    </a:t>
            </a:r>
            <a:r>
              <a:rPr lang="fr-FR" b="1" dirty="0"/>
              <a:t>- </a:t>
            </a:r>
            <a:r>
              <a:rPr lang="fr-FR" dirty="0"/>
              <a:t>   de  la réserve</a:t>
            </a:r>
          </a:p>
        </p:txBody>
      </p:sp>
    </p:spTree>
    <p:extLst>
      <p:ext uri="{BB962C8B-B14F-4D97-AF65-F5344CB8AC3E}">
        <p14:creationId xmlns:p14="http://schemas.microsoft.com/office/powerpoint/2010/main" val="2599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C57F3-69FA-CA78-7DE9-90950901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</a:t>
            </a:r>
            <a:r>
              <a:rPr lang="fr-FR" b="1" dirty="0"/>
              <a:t>Reserve Naturelle Nationale de </a:t>
            </a:r>
            <a:r>
              <a:rPr lang="fr-FR" b="1" dirty="0" err="1"/>
              <a:t>Scandola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5F239-FD87-C0DA-2C7B-9C7C8A65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/>
          </a:bodyPr>
          <a:lstStyle/>
          <a:p>
            <a:r>
              <a:rPr lang="fr-FR" dirty="0"/>
              <a:t>  Exemple  d’ Interdictions 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Tout dérangement  de  la  faune  et  la  flore</a:t>
            </a:r>
          </a:p>
          <a:p>
            <a:r>
              <a:rPr lang="fr-FR" dirty="0"/>
              <a:t>Toute  Pratique  de  la  pèche     </a:t>
            </a:r>
          </a:p>
          <a:p>
            <a:r>
              <a:rPr lang="fr-FR" dirty="0"/>
              <a:t>Toute Pratique  de  la  pèche  sous-marine et plongée  en  scaphandre</a:t>
            </a:r>
          </a:p>
          <a:p>
            <a:r>
              <a:rPr lang="fr-FR" dirty="0"/>
              <a:t>Tout  Déversement  ou émission  en  mer  ainsi que dépôts aires publiques   d’eaux   usées   ,  de  résidus   ,  de   détritus   ,</a:t>
            </a:r>
          </a:p>
          <a:p>
            <a:pPr>
              <a:buFontTx/>
              <a:buChar char="-"/>
            </a:pPr>
            <a:r>
              <a:rPr lang="fr-FR" dirty="0"/>
              <a:t>De  mouiller (nuit)  entre  le  coucher  et  le  lever du  soleil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585AA-5950-3573-6FCD-021B51A1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</a:t>
            </a:r>
            <a:r>
              <a:rPr lang="fr-FR" b="1" dirty="0"/>
              <a:t>Zostères     Un   moyen   , pas  un  but  !!!!!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79670-F876-643F-4E0F-E388EFFC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Point  important - Serpent   de   mer   de   Natura  2005 et  2015</a:t>
            </a:r>
          </a:p>
          <a:p>
            <a:r>
              <a:rPr lang="fr-FR" dirty="0"/>
              <a:t>  Déjà  Démontré   l’évolution    favorable  des   champs</a:t>
            </a:r>
          </a:p>
          <a:p>
            <a:r>
              <a:rPr lang="fr-FR" dirty="0"/>
              <a:t> Angle  d’attaque    DREAL     -   Contré  en   2015  !!!!</a:t>
            </a:r>
          </a:p>
          <a:p>
            <a:r>
              <a:rPr lang="fr-FR" dirty="0"/>
              <a:t> Sable   blanc  =  Pas  de  zostères  =  Mouillage  possible  ?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3600" dirty="0"/>
              <a:t>       </a:t>
            </a:r>
            <a:r>
              <a:rPr lang="fr-FR" sz="3600" b="1" dirty="0"/>
              <a:t>Qualité   de  l’eau  de  mer</a:t>
            </a:r>
          </a:p>
          <a:p>
            <a:r>
              <a:rPr lang="fr-FR" dirty="0"/>
              <a:t> Mauvaise  par  petits  coeff  </a:t>
            </a:r>
          </a:p>
          <a:p>
            <a:r>
              <a:rPr lang="fr-FR" dirty="0"/>
              <a:t> Chambre   =  cuvette</a:t>
            </a:r>
          </a:p>
        </p:txBody>
      </p:sp>
    </p:spTree>
    <p:extLst>
      <p:ext uri="{BB962C8B-B14F-4D97-AF65-F5344CB8AC3E}">
        <p14:creationId xmlns:p14="http://schemas.microsoft.com/office/powerpoint/2010/main" val="15946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D1F33-8114-DEB6-1F00-4828A18B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ACCES  et   SEJOURS  AUX    ILES  Glénan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4CA45-D8CF-D770-CE67-5DC94FED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Accès aux  iles  selon   </a:t>
            </a:r>
            <a:r>
              <a:rPr lang="fr-FR" b="1" dirty="0"/>
              <a:t>quels   critères </a:t>
            </a:r>
            <a:r>
              <a:rPr lang="fr-FR" dirty="0"/>
              <a:t>? </a:t>
            </a:r>
          </a:p>
          <a:p>
            <a:r>
              <a:rPr lang="fr-FR" dirty="0"/>
              <a:t>Présence  à  la   journée   ?    Ou  et   comment   mouiller   ?  </a:t>
            </a:r>
          </a:p>
          <a:p>
            <a:r>
              <a:rPr lang="fr-FR" dirty="0"/>
              <a:t>Séjour  de  plusieurs  jours  : Nb   Limités ? -  On  fait   comment  ?</a:t>
            </a:r>
          </a:p>
          <a:p>
            <a:r>
              <a:rPr lang="fr-FR" dirty="0"/>
              <a:t> Glénan =   Mouillage   d’ </a:t>
            </a:r>
            <a:r>
              <a:rPr lang="fr-FR" b="1" dirty="0"/>
              <a:t>Escale  et  de Transit</a:t>
            </a:r>
            <a:r>
              <a:rPr lang="fr-FR" dirty="0"/>
              <a:t>   vers  le  Sud  ou  le  Nord  </a:t>
            </a:r>
          </a:p>
          <a:p>
            <a:r>
              <a:rPr lang="fr-FR" dirty="0"/>
              <a:t>Les  Moutons  , La Croix , Nord  Penfret ,  Ouest  Cigogne           </a:t>
            </a:r>
            <a:r>
              <a:rPr lang="fr-FR" b="1" dirty="0"/>
              <a:t>interdits</a:t>
            </a:r>
            <a:r>
              <a:rPr lang="fr-FR" dirty="0"/>
              <a:t>  -    Du  1</a:t>
            </a:r>
            <a:r>
              <a:rPr lang="fr-FR" baseline="30000" dirty="0"/>
              <a:t>er</a:t>
            </a:r>
            <a:r>
              <a:rPr lang="fr-FR" dirty="0"/>
              <a:t>  Avril   au  31  Aout    -   Oiseaux  en  nombre   -   Nourriture   ????</a:t>
            </a:r>
          </a:p>
          <a:p>
            <a:r>
              <a:rPr lang="fr-FR" dirty="0"/>
              <a:t>Loi  des   vases   communicants   - Moutons  = Petit  bateaux - 5 </a:t>
            </a:r>
            <a:r>
              <a:rPr lang="fr-FR" dirty="0" err="1"/>
              <a:t>Nq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Cout    -    Son  propre  mouillage  =  efficace  et   gratuit   !!!</a:t>
            </a:r>
          </a:p>
          <a:p>
            <a:r>
              <a:rPr lang="fr-FR" dirty="0"/>
              <a:t>Bateaux   ( nombreux  )  mais  disséminés   dans  tout  l’archipel</a:t>
            </a:r>
          </a:p>
          <a:p>
            <a:r>
              <a:rPr lang="fr-FR" dirty="0"/>
              <a:t>Visite   Fort   Cigogne  ?</a:t>
            </a:r>
          </a:p>
          <a:p>
            <a:r>
              <a:rPr lang="fr-FR" dirty="0"/>
              <a:t>Contrôles   journaliers  - Tôt  le  matin   /  tard  le  soir 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5C8DE-04F5-7E39-E90C-347F181D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Mouillages    Ville   de   Fouesnant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7A7E0-C2C7-11B5-29EA-51225C3B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Tous  les   mouillages de la ville   «  Ecologiques  «  en  2023   =</a:t>
            </a:r>
          </a:p>
          <a:p>
            <a:r>
              <a:rPr lang="fr-FR" dirty="0"/>
              <a:t>Augmenter  le  nombre  des  mouillages    écologiques   ?</a:t>
            </a:r>
          </a:p>
          <a:p>
            <a:r>
              <a:rPr lang="fr-FR" dirty="0"/>
              <a:t>Installation de mouillages  communs disséminés - Iles  /sable</a:t>
            </a:r>
          </a:p>
          <a:p>
            <a:pPr marL="0" indent="0">
              <a:buNone/>
            </a:pPr>
            <a:r>
              <a:rPr lang="fr-FR" dirty="0"/>
              <a:t>  En 2022 - Juin  :  470 - Juillet :1321 - Aout   :1233  - Septembre   : 212</a:t>
            </a:r>
          </a:p>
          <a:p>
            <a:r>
              <a:rPr lang="fr-FR" dirty="0"/>
              <a:t>Réserver  un  mouillage ?  :  A  qui  ? La  Nuit  ? Par  mauvais  temps?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2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D2914-8DBA-0FE3-3754-44C2B7C3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Mouillage   Innovant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5DC2F-D51A-4C0D-8971-36F8F65A4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Préconiser un mouillage  </a:t>
            </a:r>
            <a:r>
              <a:rPr lang="fr-FR" b="1" dirty="0"/>
              <a:t>écologique individuel </a:t>
            </a:r>
          </a:p>
          <a:p>
            <a:pPr marL="0" indent="0">
              <a:buNone/>
            </a:pPr>
            <a:r>
              <a:rPr lang="fr-FR" dirty="0"/>
              <a:t>-  Pour   la  journée   -  Vent   10  </a:t>
            </a:r>
            <a:r>
              <a:rPr lang="fr-FR" dirty="0" err="1"/>
              <a:t>nds</a:t>
            </a:r>
            <a:r>
              <a:rPr lang="fr-FR" dirty="0"/>
              <a:t>   </a:t>
            </a:r>
          </a:p>
          <a:p>
            <a:pPr marL="0" indent="0">
              <a:buNone/>
            </a:pPr>
            <a:r>
              <a:rPr lang="fr-FR" dirty="0"/>
              <a:t> - Pour  la  nuit  : très  belle    Prévision   météo  </a:t>
            </a:r>
          </a:p>
          <a:p>
            <a:pPr marL="0" indent="0">
              <a:buNone/>
            </a:pPr>
            <a:r>
              <a:rPr lang="fr-FR" dirty="0"/>
              <a:t>  - Bateau   10  /  12   m  ,</a:t>
            </a:r>
          </a:p>
          <a:p>
            <a:pPr marL="0" indent="0">
              <a:buNone/>
            </a:pPr>
            <a:r>
              <a:rPr lang="fr-FR" dirty="0"/>
              <a:t> -  Mouiller  sur  câblot , sans  chaine   , pas  de  </a:t>
            </a:r>
            <a:r>
              <a:rPr lang="fr-FR" dirty="0" err="1"/>
              <a:t>ragage</a:t>
            </a:r>
            <a:r>
              <a:rPr lang="fr-FR" dirty="0"/>
              <a:t>  -</a:t>
            </a:r>
          </a:p>
          <a:p>
            <a:pPr marL="0" indent="0">
              <a:buNone/>
            </a:pPr>
            <a:r>
              <a:rPr lang="fr-FR" dirty="0"/>
              <a:t> -  Ancre plate  Brittany , Byers , AC 14  -  Très  bonne   adhérence  </a:t>
            </a:r>
          </a:p>
          <a:p>
            <a:pPr marL="0" indent="0">
              <a:buNone/>
            </a:pPr>
            <a:r>
              <a:rPr lang="fr-FR" dirty="0"/>
              <a:t> -  Pas  de  chaine = Pas de </a:t>
            </a:r>
            <a:r>
              <a:rPr lang="fr-FR" dirty="0" err="1"/>
              <a:t>ragage</a:t>
            </a:r>
            <a:r>
              <a:rPr lang="fr-FR" dirty="0"/>
              <a:t>  -   Câblot  nylon  diam : 12   - </a:t>
            </a:r>
          </a:p>
          <a:p>
            <a:pPr>
              <a:buFontTx/>
              <a:buChar char="-"/>
            </a:pPr>
            <a:r>
              <a:rPr lang="fr-FR" dirty="0"/>
              <a:t>Un  flotteur  à   2/3/4 m  de  l’ancre  ,fixé  au  câblot  - fonction  hauteur d’eau à  BM  -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Autoriser des   </a:t>
            </a:r>
            <a:r>
              <a:rPr lang="fr-FR" b="1" dirty="0"/>
              <a:t>zones  de   mouillage </a:t>
            </a:r>
            <a:r>
              <a:rPr lang="fr-FR" dirty="0"/>
              <a:t>, abritées  , hors  concession  ,  sur   zones   blanches  (Sable pur 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054D8A17-50AC-F3AC-7704-88193646182A}"/>
              </a:ext>
            </a:extLst>
          </p:cNvPr>
          <p:cNvSpPr/>
          <p:nvPr/>
        </p:nvSpPr>
        <p:spPr>
          <a:xfrm>
            <a:off x="8627165" y="3983603"/>
            <a:ext cx="556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9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989</Words>
  <Application>Microsoft Office PowerPoint</Application>
  <PresentationFormat>Grand écran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Natura    2000  GLENAN EXTENSION</vt:lpstr>
      <vt:lpstr>Collectif   des Plaisanciers et Pécheurs  Plaisanciers    de    le   Baie   de    La Forêt</vt:lpstr>
      <vt:lpstr>Présentation PowerPoint</vt:lpstr>
      <vt:lpstr>Feuille  de  route  du  Collectif</vt:lpstr>
      <vt:lpstr>  Reserve Naturelle Nationale de Scandola </vt:lpstr>
      <vt:lpstr>  Zostères     Un   moyen   , pas  un  but  !!!!!</vt:lpstr>
      <vt:lpstr>ACCES  et   SEJOURS  AUX    ILES  Glénan</vt:lpstr>
      <vt:lpstr>Mouillages    Ville   de   Fouesnant</vt:lpstr>
      <vt:lpstr>Mouillage   Innovant</vt:lpstr>
      <vt:lpstr>Caisses   à   eaux  noires    </vt:lpstr>
      <vt:lpstr>Circulation  de   l’   INFO    Nautique</vt:lpstr>
      <vt:lpstr>Dunes     Nord     St   Nicolas</vt:lpstr>
      <vt:lpstr>            Pèche  dans   l’Archipel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    2000  GLENAN EXTENSION</dc:title>
  <dc:creator>CYRIAQUE LE JEUNE</dc:creator>
  <cp:lastModifiedBy>CYRIAQUE LE JEUNE</cp:lastModifiedBy>
  <cp:revision>3</cp:revision>
  <dcterms:created xsi:type="dcterms:W3CDTF">2023-03-09T16:09:11Z</dcterms:created>
  <dcterms:modified xsi:type="dcterms:W3CDTF">2023-04-07T16:46:56Z</dcterms:modified>
</cp:coreProperties>
</file>